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3" r:id="rId6"/>
    <p:sldId id="262" r:id="rId7"/>
    <p:sldId id="277" r:id="rId8"/>
    <p:sldId id="264" r:id="rId9"/>
    <p:sldId id="279" r:id="rId10"/>
    <p:sldId id="278" r:id="rId11"/>
    <p:sldId id="266" r:id="rId12"/>
    <p:sldId id="269" r:id="rId13"/>
    <p:sldId id="267" r:id="rId14"/>
    <p:sldId id="268" r:id="rId15"/>
    <p:sldId id="280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85" autoAdjust="0"/>
  </p:normalViewPr>
  <p:slideViewPr>
    <p:cSldViewPr snapToGrid="0">
      <p:cViewPr>
        <p:scale>
          <a:sx n="100" d="100"/>
          <a:sy n="100" d="100"/>
        </p:scale>
        <p:origin x="-126" y="-84"/>
      </p:cViewPr>
      <p:guideLst/>
    </p:cSldViewPr>
  </p:slideViewPr>
  <p:outlineViewPr>
    <p:cViewPr>
      <p:scale>
        <a:sx n="33" d="100"/>
        <a:sy n="33" d="100"/>
      </p:scale>
      <p:origin x="0" y="-9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8453" y="1729409"/>
            <a:ext cx="5754756" cy="809462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rgbClr val="5E6373"/>
                </a:solidFill>
                <a:latin typeface="Futura LT Book" panose="02000504030000020003" pitchFamily="2" charset="0"/>
              </a:rPr>
              <a:t>QUE TE 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8451" y="1046388"/>
            <a:ext cx="5754755" cy="683021"/>
          </a:xfrm>
        </p:spPr>
        <p:txBody>
          <a:bodyPr>
            <a:noAutofit/>
          </a:bodyPr>
          <a:lstStyle/>
          <a:p>
            <a:r>
              <a:rPr lang="es-419" sz="4800" b="1">
                <a:solidFill>
                  <a:srgbClr val="A1646A"/>
                </a:solidFill>
                <a:latin typeface="Futura Md BT" panose="020B0602020204020303" pitchFamily="34" charset="0"/>
              </a:rPr>
              <a:t>EL DIOS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2441275" y="6330184"/>
            <a:ext cx="766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solidFill>
                  <a:schemeClr val="bg1"/>
                </a:solidFill>
                <a:latin typeface="Futura LT Book" panose="02000504030000020003" pitchFamily="2" charset="0"/>
              </a:rPr>
              <a:t>DÍA DE ÉNFASIS DEL MINISTERIO DE LA MUJER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2510287" y="2867949"/>
            <a:ext cx="72375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dirty="0"/>
              <a:t>Escrito por Edith Ruiz-Espinoza</a:t>
            </a:r>
          </a:p>
          <a:p>
            <a:pPr algn="ctr"/>
            <a:r>
              <a:rPr lang="es-419" sz="2000" b="1" dirty="0"/>
              <a:t>Directora del Ministerio de la Mujer de la División Interamericana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FC9237-F271-611F-7FA7-495BA6BF1F04}"/>
              </a:ext>
            </a:extLst>
          </p:cNvPr>
          <p:cNvCxnSpPr/>
          <p:nvPr/>
        </p:nvCxnSpPr>
        <p:spPr>
          <a:xfrm>
            <a:off x="3518452" y="2648202"/>
            <a:ext cx="575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1484"/>
            <a:ext cx="10429336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LA MUJER ADÚLTERA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19644"/>
            <a:ext cx="10429336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VIO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0" y="1948408"/>
            <a:ext cx="1042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SU VERGÜENZA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37253-5A1F-07AA-B608-08D867CCF091}"/>
              </a:ext>
            </a:extLst>
          </p:cNvPr>
          <p:cNvSpPr txBox="1"/>
          <p:nvPr/>
        </p:nvSpPr>
        <p:spPr>
          <a:xfrm>
            <a:off x="0" y="2410073"/>
            <a:ext cx="1042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Juan 8:2-12</a:t>
            </a:r>
          </a:p>
        </p:txBody>
      </p:sp>
    </p:spTree>
    <p:extLst>
      <p:ext uri="{BB962C8B-B14F-4D97-AF65-F5344CB8AC3E}">
        <p14:creationId xmlns:p14="http://schemas.microsoft.com/office/powerpoint/2010/main" val="5719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dirty="0"/>
              <a:t>«Y ante todo, tened entre vosotros ferviente amor,</a:t>
            </a:r>
          </a:p>
          <a:p>
            <a:pPr marL="0" indent="0" algn="ctr">
              <a:buNone/>
            </a:pPr>
            <a:r>
              <a:rPr lang="es-ES" dirty="0"/>
              <a:t>porque el amor cubrirá multitud de pecados».</a:t>
            </a:r>
          </a:p>
          <a:p>
            <a:pPr marL="0" indent="0" algn="ctr">
              <a:buNone/>
            </a:pPr>
            <a:r>
              <a:rPr lang="en-US" sz="2000" dirty="0"/>
              <a:t>(1 Pedro 4:8, RV95)</a:t>
            </a:r>
          </a:p>
        </p:txBody>
      </p:sp>
    </p:spTree>
    <p:extLst>
      <p:ext uri="{BB962C8B-B14F-4D97-AF65-F5344CB8AC3E}">
        <p14:creationId xmlns:p14="http://schemas.microsoft.com/office/powerpoint/2010/main" val="29217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dirty="0"/>
              <a:t>«Ciertamente él cargó con nuestras enfermedades y soportó nuestros dolores...» </a:t>
            </a:r>
            <a:r>
              <a:rPr lang="en-US" sz="2000" dirty="0"/>
              <a:t>(</a:t>
            </a:r>
            <a:r>
              <a:rPr lang="en-US" sz="2000" dirty="0" err="1"/>
              <a:t>Isaías</a:t>
            </a:r>
            <a:r>
              <a:rPr lang="en-US" sz="2000" dirty="0"/>
              <a:t> 53:4, NVI).</a:t>
            </a:r>
          </a:p>
          <a:p>
            <a:pPr marL="0" indent="0" algn="ctr">
              <a:buNone/>
            </a:pPr>
            <a:r>
              <a:rPr lang="es-ES" dirty="0"/>
              <a:t>«Mas él fue herido por nuestras rebeliones,</a:t>
            </a:r>
          </a:p>
          <a:p>
            <a:pPr marL="0" indent="0" algn="ctr">
              <a:buNone/>
            </a:pPr>
            <a:r>
              <a:rPr lang="es-ES" dirty="0"/>
              <a:t>molido por nuestros pecados.</a:t>
            </a:r>
          </a:p>
          <a:p>
            <a:pPr marL="0" indent="0" algn="ctr">
              <a:buNone/>
            </a:pPr>
            <a:r>
              <a:rPr lang="es-ES" dirty="0"/>
              <a:t>Por darnos la paz, cayó sobre él el castigo,</a:t>
            </a:r>
          </a:p>
          <a:p>
            <a:pPr marL="0" indent="0" algn="ctr">
              <a:buNone/>
            </a:pPr>
            <a:r>
              <a:rPr lang="es-ES" dirty="0"/>
              <a:t>y por sus llagas fuimos nosotros curados» </a:t>
            </a:r>
          </a:p>
          <a:p>
            <a:pPr marL="0" indent="0" algn="ctr">
              <a:buNone/>
            </a:pPr>
            <a:r>
              <a:rPr lang="en-US" sz="2000" dirty="0"/>
              <a:t>(Isaiah 53:5, RV95).</a:t>
            </a:r>
          </a:p>
        </p:txBody>
      </p:sp>
    </p:spTree>
    <p:extLst>
      <p:ext uri="{BB962C8B-B14F-4D97-AF65-F5344CB8AC3E}">
        <p14:creationId xmlns:p14="http://schemas.microsoft.com/office/powerpoint/2010/main" val="32903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te ve</a:t>
            </a:r>
            <a:b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en tu Vergüenza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419" dirty="0"/>
              <a:t>Dios mira y ve tus fracasos.</a:t>
            </a:r>
          </a:p>
          <a:p>
            <a:r>
              <a:rPr lang="es-419" dirty="0"/>
              <a:t>Él ve lo que te preocupa, lo que te hace sentir insegura o indigna, lo que te hace llorar.</a:t>
            </a:r>
          </a:p>
          <a:p>
            <a:r>
              <a:rPr lang="es-419" dirty="0"/>
              <a:t>Él ve tu vergüenza.</a:t>
            </a:r>
          </a:p>
          <a:p>
            <a:r>
              <a:rPr lang="es-419" dirty="0"/>
              <a:t>Sin embargo, él no te condena, no te culpa, ni te critica. </a:t>
            </a:r>
          </a:p>
          <a:p>
            <a:r>
              <a:rPr lang="es-419" dirty="0"/>
              <a:t>Él te cubre de amor y perdón, y luego,</a:t>
            </a:r>
          </a:p>
          <a:p>
            <a:r>
              <a:rPr lang="es-419" dirty="0"/>
              <a:t>Él te restaura y te transforma.</a:t>
            </a:r>
          </a:p>
          <a:p>
            <a:r>
              <a:rPr lang="es-ES" dirty="0"/>
              <a:t>Solamente al tener un encuentro personal con Jesús podemos encontrar alegría y satisfacción plena.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n-US" sz="4000" dirty="0" err="1">
                <a:solidFill>
                  <a:srgbClr val="A1646A"/>
                </a:solidFill>
              </a:rPr>
              <a:t>Vio</a:t>
            </a:r>
            <a:r>
              <a:rPr lang="en-US" sz="4000" dirty="0">
                <a:solidFill>
                  <a:srgbClr val="A1646A"/>
                </a:solidFill>
              </a:rPr>
              <a:t> A La </a:t>
            </a:r>
            <a:r>
              <a:rPr lang="en-US" sz="4000" dirty="0" err="1">
                <a:solidFill>
                  <a:srgbClr val="A1646A"/>
                </a:solidFill>
              </a:rPr>
              <a:t>Mujer</a:t>
            </a:r>
            <a:r>
              <a:rPr lang="en-US" sz="4000" dirty="0">
                <a:solidFill>
                  <a:srgbClr val="A1646A"/>
                </a:solidFill>
              </a:rPr>
              <a:t> </a:t>
            </a:r>
            <a:r>
              <a:rPr lang="en-US" sz="4000" dirty="0" err="1">
                <a:solidFill>
                  <a:srgbClr val="A1646A"/>
                </a:solidFill>
              </a:rPr>
              <a:t>Adúltera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es-ES" dirty="0"/>
              <a:t>Dios era su fuerza. Dios era su luz. Dios la sostuvo en sus manos. Él es el Dios que 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Reclama esta promesa de Dios para ti.</a:t>
            </a:r>
          </a:p>
          <a:p>
            <a:pPr marL="0" indent="0" algn="ctr">
              <a:buNone/>
            </a:pPr>
            <a:r>
              <a:rPr lang="es-ES" dirty="0"/>
              <a:t>«Así dice la Escritura: “Todo el que confíe</a:t>
            </a:r>
          </a:p>
          <a:p>
            <a:pPr marL="0" indent="0" algn="ctr">
              <a:buNone/>
            </a:pPr>
            <a:r>
              <a:rPr lang="es-ES" dirty="0"/>
              <a:t>en él no será defraudado”»</a:t>
            </a:r>
          </a:p>
          <a:p>
            <a:pPr marL="0" indent="0" algn="ctr">
              <a:buNone/>
            </a:pPr>
            <a:r>
              <a:rPr lang="es-ES" sz="2000" dirty="0"/>
              <a:t>(</a:t>
            </a:r>
            <a:r>
              <a:rPr lang="en-US" sz="2000" dirty="0"/>
              <a:t>Romans 10:11, NVI).</a:t>
            </a:r>
          </a:p>
          <a:p>
            <a:pPr marL="0" indent="0" algn="ctr">
              <a:buNone/>
            </a:pPr>
            <a:r>
              <a:rPr lang="en-US" sz="1600" dirty="0"/>
              <a:t>(</a:t>
            </a:r>
            <a:r>
              <a:rPr lang="en-US" sz="1600" dirty="0" err="1"/>
              <a:t>Citando</a:t>
            </a:r>
            <a:r>
              <a:rPr lang="en-US" sz="1600" dirty="0"/>
              <a:t> a </a:t>
            </a:r>
            <a:r>
              <a:rPr lang="en-US" sz="1600" dirty="0" err="1"/>
              <a:t>Isaías</a:t>
            </a:r>
            <a:r>
              <a:rPr lang="en-US" sz="1600" dirty="0"/>
              <a:t> 28:16)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1484"/>
            <a:ext cx="10446589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 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19644"/>
            <a:ext cx="10446589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TE 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8BA2D-F472-E7E1-659D-30EB2625F39A}"/>
              </a:ext>
            </a:extLst>
          </p:cNvPr>
          <p:cNvSpPr txBox="1"/>
          <p:nvPr/>
        </p:nvSpPr>
        <p:spPr>
          <a:xfrm>
            <a:off x="0" y="1948408"/>
            <a:ext cx="10446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TU TORMENTA</a:t>
            </a:r>
          </a:p>
        </p:txBody>
      </p:sp>
    </p:spTree>
    <p:extLst>
      <p:ext uri="{BB962C8B-B14F-4D97-AF65-F5344CB8AC3E}">
        <p14:creationId xmlns:p14="http://schemas.microsoft.com/office/powerpoint/2010/main" val="22892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te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ve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tu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Tormenta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Es posible que se avecinen tormentas de crisis.</a:t>
            </a:r>
            <a:endParaRPr lang="en-US" dirty="0"/>
          </a:p>
          <a:p>
            <a:r>
              <a:rPr lang="es-ES" dirty="0"/>
              <a:t>Las nubes negras pueden estar cargadas de incertidumbre, lo que te hará sentir abrumada</a:t>
            </a:r>
            <a:r>
              <a:rPr lang="en-US" dirty="0"/>
              <a:t>.</a:t>
            </a:r>
          </a:p>
          <a:p>
            <a:r>
              <a:rPr lang="es-ES" dirty="0"/>
              <a:t>En un instante puedes desequilibrarte con las sacudidas significativas de los cambios de la vida, como,</a:t>
            </a:r>
            <a:endParaRPr lang="en-US" dirty="0"/>
          </a:p>
          <a:p>
            <a:pPr lvl="1"/>
            <a:r>
              <a:rPr lang="es-ES" dirty="0"/>
              <a:t>divorcio, enfermedad, falta de trabajo, necesidad de mudarte, soledad, situaciones fuera de tu control.</a:t>
            </a:r>
            <a:endParaRPr lang="en-US" dirty="0"/>
          </a:p>
          <a:p>
            <a:r>
              <a:rPr lang="es-419" dirty="0"/>
              <a:t>No sucede nada que Dios no note .</a:t>
            </a:r>
          </a:p>
          <a:p>
            <a:r>
              <a:rPr lang="es-419" dirty="0"/>
              <a:t>Él ve todo</a:t>
            </a:r>
          </a:p>
          <a:p>
            <a:r>
              <a:rPr lang="es-ES" dirty="0"/>
              <a:t>Todo lo que sufres y todo lo que llegarás a ser en su fuerza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1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Salmo 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10" cy="4351338"/>
          </a:xfrm>
        </p:spPr>
        <p:txBody>
          <a:bodyPr/>
          <a:lstStyle/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«Inclina, Jehová, tu oído, y escúchame,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porque estoy afligido y menesteroso» (vers. 1).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«…porque a ti clamo todo el día» (vers. 3).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«Escucha, Jehová, mi oración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y está atento a la voz de mis ruegos» (vers. 6).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«En el día de mi angustia te llamaré, 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porque tú me respondes» (vers. 7).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«Señor, ninguno hay como tú entre los dioses» (vers. 8).</a:t>
            </a:r>
          </a:p>
          <a:p>
            <a:pPr lvl="3" indent="0">
              <a:spcBef>
                <a:spcPts val="0"/>
              </a:spcBef>
              <a:buNone/>
            </a:pPr>
            <a:endParaRPr lang="es-E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«Porque tú eres grande y hacedor de maravillas; </a:t>
            </a:r>
          </a:p>
          <a:p>
            <a:pPr lvl="3" indent="0">
              <a:spcBef>
                <a:spcPts val="0"/>
              </a:spcBef>
              <a:buNone/>
            </a:pPr>
            <a:r>
              <a:rPr lang="es-E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¡solo tú eres Dios!» (vers. 10).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9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s-419" sz="4000" dirty="0">
                <a:solidFill>
                  <a:srgbClr val="A1646A"/>
                </a:solidFill>
              </a:rPr>
              <a:t>Te</a:t>
            </a:r>
            <a:r>
              <a:rPr lang="en-US" sz="4000" dirty="0">
                <a:solidFill>
                  <a:srgbClr val="A1646A"/>
                </a:solidFill>
              </a:rPr>
              <a:t> Ve</a:t>
            </a:r>
          </a:p>
          <a:p>
            <a:pPr marL="0" indent="0" algn="ctr">
              <a:buNone/>
            </a:pPr>
            <a:r>
              <a:rPr lang="es-ES" dirty="0"/>
              <a:t>Dios es tu fuerza. Dios es tu luz. Dios te tiene en sus manos. Él es el Dios que ve.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sz="1600">
                <a:solidFill>
                  <a:srgbClr val="5E6373"/>
                </a:solidFill>
              </a:rPr>
              <a:t>Reclama esta promesa </a:t>
            </a:r>
            <a:r>
              <a:rPr lang="es-ES" sz="1600" dirty="0">
                <a:solidFill>
                  <a:srgbClr val="5E6373"/>
                </a:solidFill>
              </a:rPr>
              <a:t>de Dios para ti.</a:t>
            </a:r>
            <a:endParaRPr lang="en-US" sz="16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es-ES" dirty="0"/>
              <a:t>«Ahora vemos de manera indirecta y velada, como en un espejo; pero entonces veremos cara a cara. Ahora conozco de manera imperfecta, pero entonces conoceré tal y como soy conocido» 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s-419" sz="2000" dirty="0"/>
              <a:t>(</a:t>
            </a:r>
            <a:r>
              <a:rPr lang="en-US" sz="2000" dirty="0"/>
              <a:t>1 </a:t>
            </a:r>
            <a:r>
              <a:rPr lang="es-419" sz="2000" dirty="0"/>
              <a:t>Corintios</a:t>
            </a:r>
            <a:r>
              <a:rPr lang="en-US" sz="2000" dirty="0"/>
              <a:t> 13:12, NVI)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2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Ver es. . .</a:t>
            </a:r>
          </a:p>
          <a:p>
            <a:pPr marL="0" indent="0">
              <a:buNone/>
            </a:pPr>
            <a:endParaRPr lang="pt-BR" dirty="0"/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ercibir a través del sentido de la vista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s-419" dirty="0"/>
              <a:t>Esto es físico.</a:t>
            </a:r>
          </a:p>
          <a:p>
            <a:r>
              <a:rPr lang="es-419" dirty="0"/>
              <a:t>Percibir sentimientos y comprenderlos.</a:t>
            </a:r>
          </a:p>
          <a:p>
            <a:pPr marL="457200" lvl="1" indent="0">
              <a:buNone/>
            </a:pPr>
            <a:r>
              <a:rPr lang="es-419" dirty="0"/>
              <a:t>	Esto es emocional.</a:t>
            </a:r>
          </a:p>
          <a:p>
            <a:r>
              <a:rPr lang="es-419"/>
              <a:t>Percibir inteligente </a:t>
            </a:r>
            <a:r>
              <a:rPr lang="es-419" dirty="0"/>
              <a:t>y atentamente.</a:t>
            </a:r>
          </a:p>
          <a:p>
            <a:pPr marL="457200" lvl="1" indent="0">
              <a:buNone/>
            </a:pPr>
            <a:r>
              <a:rPr lang="es-419" dirty="0"/>
              <a:t>	Esto es cognitivo.</a:t>
            </a:r>
          </a:p>
        </p:txBody>
      </p:sp>
    </p:spTree>
    <p:extLst>
      <p:ext uri="{BB962C8B-B14F-4D97-AF65-F5344CB8AC3E}">
        <p14:creationId xmlns:p14="http://schemas.microsoft.com/office/powerpoint/2010/main" val="3067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2" y="1223520"/>
            <a:ext cx="8945217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1" y="808107"/>
            <a:ext cx="8945219" cy="55658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VIO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735491" y="1949427"/>
            <a:ext cx="894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EL DESIERTO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FF582-CFEE-1D8E-FAAA-39B835F4DAE4}"/>
              </a:ext>
            </a:extLst>
          </p:cNvPr>
          <p:cNvSpPr txBox="1"/>
          <p:nvPr/>
        </p:nvSpPr>
        <p:spPr>
          <a:xfrm>
            <a:off x="3866316" y="2389557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Génesis</a:t>
            </a:r>
            <a:r>
              <a:rPr lang="en-US" dirty="0"/>
              <a:t> 16 y 21</a:t>
            </a:r>
          </a:p>
        </p:txBody>
      </p:sp>
    </p:spTree>
    <p:extLst>
      <p:ext uri="{BB962C8B-B14F-4D97-AF65-F5344CB8AC3E}">
        <p14:creationId xmlns:p14="http://schemas.microsoft.com/office/powerpoint/2010/main" val="28348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te ve</a:t>
            </a:r>
            <a:b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s-419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en tu Desierto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Dios te ve cuando te sientes desorientada, sin saber qué hacer    ni adónde ir.</a:t>
            </a:r>
            <a:endParaRPr lang="en-US" dirty="0"/>
          </a:p>
          <a:p>
            <a:r>
              <a:rPr lang="es-ES" dirty="0"/>
              <a:t>Él ve tu aflicción, cuando pierdes lo que más necesitas o amas.</a:t>
            </a:r>
          </a:p>
          <a:p>
            <a:r>
              <a:rPr lang="es-ES" dirty="0"/>
              <a:t>Él ve cuando tu vida se derrumba a tu alrededor; cuando no ves salida</a:t>
            </a:r>
            <a:r>
              <a:rPr lang="en-US" dirty="0"/>
              <a:t>.</a:t>
            </a:r>
          </a:p>
          <a:p>
            <a:r>
              <a:rPr lang="es-ES" dirty="0"/>
              <a:t>Él ve tu soledad física y emocional.</a:t>
            </a:r>
            <a:endParaRPr lang="en-US" dirty="0"/>
          </a:p>
          <a:p>
            <a:r>
              <a:rPr lang="es-ES" dirty="0"/>
              <a:t>Entonces Dios se manifiesta y te da esperanza.</a:t>
            </a:r>
            <a:endParaRPr lang="en-US" dirty="0"/>
          </a:p>
          <a:p>
            <a:r>
              <a:rPr lang="es-ES" dirty="0"/>
              <a:t>Dios te levanta cuando el mundo te abandona.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«…pues él dijo: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“No te desampararé ni te dejaré”». </a:t>
            </a:r>
          </a:p>
          <a:p>
            <a:pPr marL="0" indent="0" algn="ctr">
              <a:buNone/>
            </a:pPr>
            <a:r>
              <a:rPr lang="es-419" sz="2000" dirty="0"/>
              <a:t>Hebreos 13:5, RV95</a:t>
            </a:r>
          </a:p>
          <a:p>
            <a:pPr marL="0" indent="0" algn="ctr">
              <a:buNone/>
            </a:pPr>
            <a:r>
              <a:rPr lang="es-419" sz="1600" i="1" dirty="0"/>
              <a:t>(Citando el Salmo 118:6)</a:t>
            </a:r>
          </a:p>
        </p:txBody>
      </p:sp>
    </p:spTree>
    <p:extLst>
      <p:ext uri="{BB962C8B-B14F-4D97-AF65-F5344CB8AC3E}">
        <p14:creationId xmlns:p14="http://schemas.microsoft.com/office/powerpoint/2010/main" val="14384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s-419" sz="4000" dirty="0">
                <a:solidFill>
                  <a:srgbClr val="A1646A"/>
                </a:solidFill>
              </a:rPr>
              <a:t>vio</a:t>
            </a:r>
            <a:r>
              <a:rPr lang="en-US" sz="4000" dirty="0">
                <a:solidFill>
                  <a:srgbClr val="A1646A"/>
                </a:solidFill>
              </a:rPr>
              <a:t> a Agar</a:t>
            </a:r>
          </a:p>
          <a:p>
            <a:pPr marL="0" indent="0" algn="ctr">
              <a:buNone/>
            </a:pPr>
            <a:r>
              <a:rPr lang="es-ES" dirty="0"/>
              <a:t>Dios era su fuerza. Dios era su luz. Dios la sostuvo en sus manos. Él es el Dios que 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Reclama esta promesa de Dios para ti.</a:t>
            </a:r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 </a:t>
            </a:r>
            <a:br>
              <a:rPr lang="es-ES" sz="1800" dirty="0">
                <a:solidFill>
                  <a:srgbClr val="5E6373"/>
                </a:solidFill>
              </a:rPr>
            </a:br>
            <a:r>
              <a:rPr lang="es-ES" sz="1800" dirty="0">
                <a:solidFill>
                  <a:srgbClr val="5E6373"/>
                </a:solidFill>
              </a:rPr>
              <a:t>«</a:t>
            </a:r>
            <a:r>
              <a:rPr lang="es-ES" dirty="0"/>
              <a:t>Dios es nuestro amparo y fortaleza,</a:t>
            </a:r>
          </a:p>
          <a:p>
            <a:pPr marL="0" indent="0" algn="ctr">
              <a:buNone/>
            </a:pPr>
            <a:r>
              <a:rPr lang="es-ES" dirty="0"/>
              <a:t>nuestro pronto auxilio en las tribulaciones». </a:t>
            </a:r>
          </a:p>
          <a:p>
            <a:pPr marL="0" indent="0" algn="ctr">
              <a:buNone/>
            </a:pPr>
            <a:r>
              <a:rPr lang="en-US" sz="2000" dirty="0"/>
              <a:t>(Salmo 46:1, RV95)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4" y="1211117"/>
            <a:ext cx="8607285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RIZPA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4" y="817686"/>
            <a:ext cx="8607286" cy="61002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EL DIOS QUE VIO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884584" y="1952345"/>
            <a:ext cx="860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SU DOLOR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3ACA8-E0E4-7243-24F5-0BACBEAE39A1}"/>
              </a:ext>
            </a:extLst>
          </p:cNvPr>
          <p:cNvSpPr txBox="1"/>
          <p:nvPr/>
        </p:nvSpPr>
        <p:spPr>
          <a:xfrm>
            <a:off x="3846443" y="2414010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Samuel 21:10-14</a:t>
            </a:r>
          </a:p>
        </p:txBody>
      </p:sp>
    </p:spTree>
    <p:extLst>
      <p:ext uri="{BB962C8B-B14F-4D97-AF65-F5344CB8AC3E}">
        <p14:creationId xmlns:p14="http://schemas.microsoft.com/office/powerpoint/2010/main" val="30476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97466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Dios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te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ve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Futura LT Book" panose="02000504030000020003" pitchFamily="2" charset="0"/>
              </a:rPr>
              <a:t>tu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 Dolor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419" dirty="0"/>
              <a:t>Dios ve tus tragedias.</a:t>
            </a:r>
          </a:p>
          <a:p>
            <a:r>
              <a:rPr lang="es-419" dirty="0"/>
              <a:t>Él ve tus lágrimas cuando tu vida está fuera de control. </a:t>
            </a:r>
          </a:p>
          <a:p>
            <a:r>
              <a:rPr lang="es-419" dirty="0"/>
              <a:t>Él ordena un tiempo para todo, incluso un </a:t>
            </a:r>
            <a:r>
              <a:rPr lang="es-419" dirty="0">
                <a:solidFill>
                  <a:srgbClr val="A1646A"/>
                </a:solidFill>
              </a:rPr>
              <a:t>“tiempo para llorar” </a:t>
            </a:r>
            <a:r>
              <a:rPr lang="es-419" sz="1800" dirty="0">
                <a:solidFill>
                  <a:srgbClr val="A1646A"/>
                </a:solidFill>
              </a:rPr>
              <a:t>(Eclesiastés 3:4).</a:t>
            </a:r>
          </a:p>
          <a:p>
            <a:r>
              <a:rPr lang="es-419" dirty="0"/>
              <a:t>Él te recuerda que </a:t>
            </a:r>
            <a:r>
              <a:rPr lang="es-419" dirty="0">
                <a:solidFill>
                  <a:srgbClr val="A1646A"/>
                </a:solidFill>
              </a:rPr>
              <a:t>«todas las cosas te ayudan a bien…» </a:t>
            </a:r>
            <a:r>
              <a:rPr lang="es-419" sz="1800" dirty="0">
                <a:solidFill>
                  <a:srgbClr val="A1646A"/>
                </a:solidFill>
              </a:rPr>
              <a:t>(Romanos 8:28).</a:t>
            </a:r>
          </a:p>
          <a:p>
            <a:r>
              <a:rPr lang="es-419" dirty="0"/>
              <a:t>Él transforma tu dolor en bendición.</a:t>
            </a:r>
          </a:p>
          <a:p>
            <a:r>
              <a:rPr lang="es-419" dirty="0"/>
              <a:t>Él te dará fuerza en tu dolor porque,  </a:t>
            </a:r>
          </a:p>
          <a:p>
            <a:r>
              <a:rPr lang="es-419" dirty="0"/>
              <a:t>Él ve tu necesidad y te restaura.</a:t>
            </a:r>
          </a:p>
        </p:txBody>
      </p:sp>
    </p:spTree>
    <p:extLst>
      <p:ext uri="{BB962C8B-B14F-4D97-AF65-F5344CB8AC3E}">
        <p14:creationId xmlns:p14="http://schemas.microsoft.com/office/powerpoint/2010/main" val="149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Dios </a:t>
            </a:r>
            <a:r>
              <a:rPr lang="en-US" sz="4000" dirty="0" err="1">
                <a:solidFill>
                  <a:srgbClr val="A1646A"/>
                </a:solidFill>
              </a:rPr>
              <a:t>Vio</a:t>
            </a:r>
            <a:r>
              <a:rPr lang="en-US" sz="4000" dirty="0">
                <a:solidFill>
                  <a:srgbClr val="A1646A"/>
                </a:solidFill>
              </a:rPr>
              <a:t> A </a:t>
            </a:r>
            <a:r>
              <a:rPr lang="en-US" sz="4000" dirty="0" err="1">
                <a:solidFill>
                  <a:srgbClr val="A1646A"/>
                </a:solidFill>
              </a:rPr>
              <a:t>Rizpa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es-ES" dirty="0"/>
              <a:t>Dios era su fuerza. Dios era su luz. Dios la sostuvo en sus manos. Él es el Dios que 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sz="1800" dirty="0">
                <a:solidFill>
                  <a:srgbClr val="5E6373"/>
                </a:solidFill>
              </a:rPr>
              <a:t>Reclama esta promesa de Dios para ti.</a:t>
            </a:r>
            <a:r>
              <a:rPr lang="en-US" sz="1800" dirty="0">
                <a:solidFill>
                  <a:srgbClr val="5E6373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ES" dirty="0"/>
              <a:t>«Cercano está Jehová a los quebrantados de corazón y salva a los contritos de espíritu». </a:t>
            </a:r>
          </a:p>
          <a:p>
            <a:pPr marL="0" indent="0" algn="ctr">
              <a:buNone/>
            </a:pPr>
            <a:r>
              <a:rPr lang="en-US" sz="2000" dirty="0"/>
              <a:t>Salmo 34:18, RV95</a:t>
            </a:r>
          </a:p>
        </p:txBody>
      </p:sp>
    </p:spTree>
    <p:extLst>
      <p:ext uri="{BB962C8B-B14F-4D97-AF65-F5344CB8AC3E}">
        <p14:creationId xmlns:p14="http://schemas.microsoft.com/office/powerpoint/2010/main" val="11736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959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 LT Book</vt:lpstr>
      <vt:lpstr>Futura Md BT</vt:lpstr>
      <vt:lpstr>Futura Medium</vt:lpstr>
      <vt:lpstr>Office Theme</vt:lpstr>
      <vt:lpstr>QUE TE VE</vt:lpstr>
      <vt:lpstr>PowerPoint Presentation</vt:lpstr>
      <vt:lpstr>AGAR</vt:lpstr>
      <vt:lpstr>Dios te ve en tu Desierto</vt:lpstr>
      <vt:lpstr>PowerPoint Presentation</vt:lpstr>
      <vt:lpstr>PowerPoint Presentation</vt:lpstr>
      <vt:lpstr>RIZPA</vt:lpstr>
      <vt:lpstr>Dios te ve en tu Dolor</vt:lpstr>
      <vt:lpstr>PowerPoint Presentation</vt:lpstr>
      <vt:lpstr>LA MUJER ADÚLTERA</vt:lpstr>
      <vt:lpstr>PowerPoint Presentation</vt:lpstr>
      <vt:lpstr>PowerPoint Presentation</vt:lpstr>
      <vt:lpstr>Dios te ve en tu Vergüenza</vt:lpstr>
      <vt:lpstr>PowerPoint Presentation</vt:lpstr>
      <vt:lpstr>A TI</vt:lpstr>
      <vt:lpstr>Dios te ve en tu Tormenta</vt:lpstr>
      <vt:lpstr>Salmo 86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Zoraida Powell</cp:lastModifiedBy>
  <cp:revision>11</cp:revision>
  <dcterms:created xsi:type="dcterms:W3CDTF">2023-02-14T12:16:54Z</dcterms:created>
  <dcterms:modified xsi:type="dcterms:W3CDTF">2024-02-05T17:59:54Z</dcterms:modified>
</cp:coreProperties>
</file>